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5E037E-EDA3-4FA0-ADD5-EB56E1CF779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0C27911-FF3F-4F17-87E6-7708E7A0AED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dv2wRaqo4" TargetMode="External"/><Relationship Id="rId2" Type="http://schemas.openxmlformats.org/officeDocument/2006/relationships/hyperlink" Target="https://abcnews.go.com/Archives/video/aug-2007-minneapolis-bridge-collapse-1054028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8—Problem Solving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9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Minneapolis Bridge </a:t>
            </a:r>
            <a:r>
              <a:rPr lang="en-US" sz="3200" dirty="0" err="1" smtClean="0">
                <a:hlinkClick r:id="rId2"/>
              </a:rPr>
              <a:t>Collaspse</a:t>
            </a:r>
            <a:r>
              <a:rPr lang="en-US" sz="3200" dirty="0" smtClean="0">
                <a:hlinkClick r:id="rId2"/>
              </a:rPr>
              <a:t> New Report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Bridge Video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39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Science 8—Problem Solving</vt:lpstr>
      <vt:lpstr>Bridge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8—Problem Solving</dc:title>
  <dc:creator>Brigitta Post</dc:creator>
  <cp:lastModifiedBy>Brigitta Post</cp:lastModifiedBy>
  <cp:revision>1</cp:revision>
  <dcterms:created xsi:type="dcterms:W3CDTF">2019-08-22T01:23:31Z</dcterms:created>
  <dcterms:modified xsi:type="dcterms:W3CDTF">2019-08-22T01:28:06Z</dcterms:modified>
</cp:coreProperties>
</file>